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DC63F"/>
    <a:srgbClr val="4577BB"/>
    <a:srgbClr val="FDCC02"/>
    <a:srgbClr val="3D6BA8"/>
    <a:srgbClr val="B2D23E"/>
    <a:srgbClr val="007155"/>
    <a:srgbClr val="005E4F"/>
    <a:srgbClr val="D5EE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24"/>
    <p:restoredTop sz="94643"/>
  </p:normalViewPr>
  <p:slideViewPr>
    <p:cSldViewPr snapToGrid="0" snapToObjects="1">
      <p:cViewPr varScale="1">
        <p:scale>
          <a:sx n="107" d="100"/>
          <a:sy n="107" d="100"/>
        </p:scale>
        <p:origin x="6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44" d="100"/>
          <a:sy n="144" d="100"/>
        </p:scale>
        <p:origin x="3360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9E08F3-DAE0-ED4E-9484-82BE30136308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96E63-DF5E-3E47-BC18-EF55745D7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769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212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One Colum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 copy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idx="1" hasCustomPrompt="1"/>
          </p:nvPr>
        </p:nvSpPr>
        <p:spPr>
          <a:xfrm>
            <a:off x="573024" y="229196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text.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DF0BD30-10AE-4D9C-9F5E-FC604EEE8A1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964614" y="182450"/>
            <a:ext cx="1972281" cy="568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749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lumn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 copy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idx="1" hasCustomPrompt="1"/>
          </p:nvPr>
        </p:nvSpPr>
        <p:spPr>
          <a:xfrm>
            <a:off x="573024" y="2291969"/>
            <a:ext cx="505405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baseline="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text.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idx="10" hasCustomPrompt="1"/>
          </p:nvPr>
        </p:nvSpPr>
        <p:spPr>
          <a:xfrm>
            <a:off x="6034571" y="2291969"/>
            <a:ext cx="505405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text.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61851D3-4E0A-4E88-9EA6-576E19D3C2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964614" y="182450"/>
            <a:ext cx="1972281" cy="568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581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One Column, and Graphic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 copy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573024" y="2298081"/>
            <a:ext cx="3626443" cy="3656989"/>
          </a:xfrm>
        </p:spPr>
        <p:txBody>
          <a:bodyPr/>
          <a:lstStyle>
            <a:lvl1pPr marL="0" indent="0">
              <a:buFont typeface="Arial" charset="0"/>
              <a:buNone/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text.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1"/>
          </p:nvPr>
        </p:nvSpPr>
        <p:spPr>
          <a:xfrm>
            <a:off x="4436533" y="2298081"/>
            <a:ext cx="6652155" cy="35750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2BDB962-5EDB-4240-ABED-9B1672DA66D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964614" y="182450"/>
            <a:ext cx="1972281" cy="568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698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One Colum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024" y="831469"/>
            <a:ext cx="10961750" cy="1330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copy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573023" y="2291969"/>
            <a:ext cx="10961751" cy="37849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Font typeface="Arial" charset="0"/>
              <a:buNone/>
              <a:defRPr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8710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lumn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573024" y="831469"/>
            <a:ext cx="10961750" cy="1330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copy</a:t>
            </a:r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73024" y="2271966"/>
            <a:ext cx="5256276" cy="381025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text copy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278498" y="2271966"/>
            <a:ext cx="5256276" cy="381025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text copy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16872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One Colum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024" y="831469"/>
            <a:ext cx="10961750" cy="1330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copy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573023" y="2291969"/>
            <a:ext cx="10961751" cy="37849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Font typeface="Arial" charset="0"/>
              <a:buNone/>
              <a:defRPr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469796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lumn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573024" y="831469"/>
            <a:ext cx="10961750" cy="1330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copy</a:t>
            </a:r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73024" y="2271966"/>
            <a:ext cx="5256276" cy="381025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text copy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278498" y="2271966"/>
            <a:ext cx="5256276" cy="381025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text copy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57836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One Colum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024" y="831469"/>
            <a:ext cx="10961750" cy="1330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copy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573023" y="2291969"/>
            <a:ext cx="10961751" cy="37849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Font typeface="Arial" charset="0"/>
              <a:buNone/>
              <a:defRPr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389618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lumns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573024" y="831469"/>
            <a:ext cx="10961750" cy="1330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copy</a:t>
            </a:r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73024" y="2271966"/>
            <a:ext cx="5256276" cy="381025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text copy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278498" y="2271966"/>
            <a:ext cx="5256276" cy="381025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text copy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36051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One Column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573024" y="831469"/>
            <a:ext cx="10961750" cy="1330706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copy</a:t>
            </a:r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73024" y="2271966"/>
            <a:ext cx="10961750" cy="381025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text copy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1624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Edi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5AF6E2E9-FD53-4992-84C3-D555149B86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5680" y="2637692"/>
            <a:ext cx="5216535" cy="1266796"/>
          </a:xfrm>
        </p:spPr>
        <p:txBody>
          <a:bodyPr anchor="b">
            <a:noAutofit/>
          </a:bodyPr>
          <a:lstStyle>
            <a:lvl1pPr algn="l">
              <a:defRPr sz="45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 copy here</a:t>
            </a:r>
          </a:p>
        </p:txBody>
      </p:sp>
    </p:spTree>
    <p:extLst>
      <p:ext uri="{BB962C8B-B14F-4D97-AF65-F5344CB8AC3E}">
        <p14:creationId xmlns:p14="http://schemas.microsoft.com/office/powerpoint/2010/main" val="30507759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lumns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573024" y="831469"/>
            <a:ext cx="10961750" cy="1330706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copy</a:t>
            </a:r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73024" y="2271966"/>
            <a:ext cx="5256276" cy="381025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text copy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278498" y="2271966"/>
            <a:ext cx="5256276" cy="381025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text copy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1856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One Column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573024" y="831469"/>
            <a:ext cx="10961750" cy="1330706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copy</a:t>
            </a:r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73024" y="2271966"/>
            <a:ext cx="10961750" cy="381025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text copy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902653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lumns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573024" y="831469"/>
            <a:ext cx="10961750" cy="1330706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copy</a:t>
            </a:r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73024" y="2271966"/>
            <a:ext cx="5256276" cy="381025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text copy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278498" y="2271966"/>
            <a:ext cx="5256276" cy="381025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text copy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43191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lumn Right, Graphic Lef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0DA67D7-8228-B9BB-7601-B761E76FAC6C}"/>
              </a:ext>
            </a:extLst>
          </p:cNvPr>
          <p:cNvSpPr/>
          <p:nvPr userDrawn="1"/>
        </p:nvSpPr>
        <p:spPr>
          <a:xfrm>
            <a:off x="6190735" y="0"/>
            <a:ext cx="6001265" cy="6858000"/>
          </a:xfrm>
          <a:prstGeom prst="rect">
            <a:avLst/>
          </a:prstGeom>
          <a:solidFill>
            <a:srgbClr val="4577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6190735" cy="6857999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photo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9298" y="543797"/>
            <a:ext cx="5066270" cy="1325563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copy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6714716" y="1983362"/>
            <a:ext cx="547728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baseline="0">
                <a:solidFill>
                  <a:schemeClr val="tx1"/>
                </a:solidFill>
              </a:defRPr>
            </a:lvl1pPr>
            <a:lvl2pPr>
              <a:defRPr baseline="0">
                <a:solidFill>
                  <a:schemeClr val="tx1"/>
                </a:solidFill>
              </a:defRPr>
            </a:lvl2pPr>
            <a:lvl3pPr>
              <a:defRPr baseline="0">
                <a:solidFill>
                  <a:schemeClr val="tx1"/>
                </a:solidFill>
              </a:defRPr>
            </a:lvl3pPr>
            <a:lvl4pPr>
              <a:defRPr baseline="0">
                <a:solidFill>
                  <a:schemeClr val="tx1"/>
                </a:solidFill>
              </a:defRPr>
            </a:lvl4pPr>
            <a:lvl5pPr>
              <a:defRPr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idx="11" hasCustomPrompt="1"/>
          </p:nvPr>
        </p:nvSpPr>
        <p:spPr>
          <a:xfrm>
            <a:off x="219867" y="6052126"/>
            <a:ext cx="5751000" cy="805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160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caption text</a:t>
            </a:r>
          </a:p>
        </p:txBody>
      </p:sp>
    </p:spTree>
    <p:extLst>
      <p:ext uri="{BB962C8B-B14F-4D97-AF65-F5344CB8AC3E}">
        <p14:creationId xmlns:p14="http://schemas.microsoft.com/office/powerpoint/2010/main" val="9112543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lumn Right, Graphic Lef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0DA67D7-8228-B9BB-7601-B761E76FAC6C}"/>
              </a:ext>
            </a:extLst>
          </p:cNvPr>
          <p:cNvSpPr/>
          <p:nvPr userDrawn="1"/>
        </p:nvSpPr>
        <p:spPr>
          <a:xfrm>
            <a:off x="6190735" y="0"/>
            <a:ext cx="6001265" cy="6858000"/>
          </a:xfrm>
          <a:prstGeom prst="rect">
            <a:avLst/>
          </a:pr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6190735" cy="6857999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photo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9298" y="543797"/>
            <a:ext cx="5066270" cy="1325563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copy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6714716" y="1983362"/>
            <a:ext cx="547728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baseline="0">
                <a:solidFill>
                  <a:schemeClr val="tx1"/>
                </a:solidFill>
              </a:defRPr>
            </a:lvl1pPr>
            <a:lvl2pPr>
              <a:defRPr baseline="0">
                <a:solidFill>
                  <a:schemeClr val="tx1"/>
                </a:solidFill>
              </a:defRPr>
            </a:lvl2pPr>
            <a:lvl3pPr>
              <a:defRPr baseline="0">
                <a:solidFill>
                  <a:schemeClr val="tx1"/>
                </a:solidFill>
              </a:defRPr>
            </a:lvl3pPr>
            <a:lvl4pPr>
              <a:defRPr baseline="0">
                <a:solidFill>
                  <a:schemeClr val="tx1"/>
                </a:solidFill>
              </a:defRPr>
            </a:lvl4pPr>
            <a:lvl5pPr>
              <a:defRPr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idx="11" hasCustomPrompt="1"/>
          </p:nvPr>
        </p:nvSpPr>
        <p:spPr>
          <a:xfrm>
            <a:off x="219867" y="6052126"/>
            <a:ext cx="5751000" cy="805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160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caption text</a:t>
            </a:r>
          </a:p>
        </p:txBody>
      </p:sp>
    </p:spTree>
    <p:extLst>
      <p:ext uri="{BB962C8B-B14F-4D97-AF65-F5344CB8AC3E}">
        <p14:creationId xmlns:p14="http://schemas.microsoft.com/office/powerpoint/2010/main" val="6305132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lumn Right, Graphic Lef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0DA67D7-8228-B9BB-7601-B761E76FAC6C}"/>
              </a:ext>
            </a:extLst>
          </p:cNvPr>
          <p:cNvSpPr/>
          <p:nvPr userDrawn="1"/>
        </p:nvSpPr>
        <p:spPr>
          <a:xfrm>
            <a:off x="6190735" y="0"/>
            <a:ext cx="6001265" cy="6858000"/>
          </a:xfrm>
          <a:prstGeom prst="rect">
            <a:avLst/>
          </a:prstGeom>
          <a:solidFill>
            <a:srgbClr val="FDCC02">
              <a:alpha val="7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6190735" cy="6857999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photo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9298" y="543797"/>
            <a:ext cx="5066270" cy="1325563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copy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6714716" y="1983362"/>
            <a:ext cx="547728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baseline="0">
                <a:solidFill>
                  <a:schemeClr val="tx1"/>
                </a:solidFill>
              </a:defRPr>
            </a:lvl1pPr>
            <a:lvl2pPr>
              <a:defRPr baseline="0">
                <a:solidFill>
                  <a:schemeClr val="tx1"/>
                </a:solidFill>
              </a:defRPr>
            </a:lvl2pPr>
            <a:lvl3pPr>
              <a:defRPr baseline="0">
                <a:solidFill>
                  <a:schemeClr val="tx1"/>
                </a:solidFill>
              </a:defRPr>
            </a:lvl3pPr>
            <a:lvl4pPr>
              <a:defRPr baseline="0">
                <a:solidFill>
                  <a:schemeClr val="tx1"/>
                </a:solidFill>
              </a:defRPr>
            </a:lvl4pPr>
            <a:lvl5pPr>
              <a:defRPr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idx="11" hasCustomPrompt="1"/>
          </p:nvPr>
        </p:nvSpPr>
        <p:spPr>
          <a:xfrm>
            <a:off x="219867" y="6052126"/>
            <a:ext cx="5751000" cy="805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160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caption text</a:t>
            </a:r>
          </a:p>
        </p:txBody>
      </p:sp>
    </p:spTree>
    <p:extLst>
      <p:ext uri="{BB962C8B-B14F-4D97-AF65-F5344CB8AC3E}">
        <p14:creationId xmlns:p14="http://schemas.microsoft.com/office/powerpoint/2010/main" val="1051248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Edi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190396" y="4406858"/>
            <a:ext cx="3630168" cy="940395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 sz="2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edit text here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DEE3801-158D-9C46-0BE6-3456E4BAB85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86964" y="5970441"/>
            <a:ext cx="2249932" cy="649019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27D4E30-F2B8-81AF-7251-81838B42E6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5680" y="2637692"/>
            <a:ext cx="5216535" cy="1266796"/>
          </a:xfrm>
        </p:spPr>
        <p:txBody>
          <a:bodyPr anchor="b">
            <a:noAutofit/>
          </a:bodyPr>
          <a:lstStyle>
            <a:lvl1pPr algn="l">
              <a:defRPr sz="45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 copy here</a:t>
            </a:r>
          </a:p>
        </p:txBody>
      </p:sp>
    </p:spTree>
    <p:extLst>
      <p:ext uri="{BB962C8B-B14F-4D97-AF65-F5344CB8AC3E}">
        <p14:creationId xmlns:p14="http://schemas.microsoft.com/office/powerpoint/2010/main" val="1025662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1AF1CCC3-97C2-EE44-A21E-82A6E57A056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90396" y="4406858"/>
            <a:ext cx="3630168" cy="940395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 sz="2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edit text here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138F168-5292-154F-B905-12B32A7FC8F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5680" y="2637692"/>
            <a:ext cx="5216535" cy="1266796"/>
          </a:xfrm>
        </p:spPr>
        <p:txBody>
          <a:bodyPr anchor="b">
            <a:noAutofit/>
          </a:bodyPr>
          <a:lstStyle>
            <a:lvl1pPr algn="l">
              <a:defRPr sz="45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 copy here</a:t>
            </a:r>
          </a:p>
        </p:txBody>
      </p:sp>
    </p:spTree>
    <p:extLst>
      <p:ext uri="{BB962C8B-B14F-4D97-AF65-F5344CB8AC3E}">
        <p14:creationId xmlns:p14="http://schemas.microsoft.com/office/powerpoint/2010/main" val="1386286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Simpl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21978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024" y="2116571"/>
            <a:ext cx="11005257" cy="553058"/>
          </a:xfrm>
        </p:spPr>
        <p:txBody>
          <a:bodyPr>
            <a:noAutofit/>
          </a:bodyPr>
          <a:lstStyle>
            <a:lvl1pPr algn="ctr">
              <a:defRPr sz="5000" b="1" i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text copy</a:t>
            </a:r>
          </a:p>
        </p:txBody>
      </p:sp>
      <p:pic>
        <p:nvPicPr>
          <p:cNvPr id="5" name="Picture 4" descr="CVOEO logo">
            <a:extLst>
              <a:ext uri="{FF2B5EF4-FFF2-40B4-BE49-F238E27FC236}">
                <a16:creationId xmlns:a16="http://schemas.microsoft.com/office/drawing/2014/main" id="{890289E3-B7F6-7FC8-8BA9-40F48489E26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361213" y="5381463"/>
            <a:ext cx="3469574" cy="1000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002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Simpl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21978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024" y="2116571"/>
            <a:ext cx="11005257" cy="553058"/>
          </a:xfrm>
        </p:spPr>
        <p:txBody>
          <a:bodyPr>
            <a:noAutofit/>
          </a:bodyPr>
          <a:lstStyle>
            <a:lvl1pPr algn="ctr">
              <a:defRPr sz="5000" b="1" i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text copy</a:t>
            </a:r>
          </a:p>
        </p:txBody>
      </p:sp>
      <p:pic>
        <p:nvPicPr>
          <p:cNvPr id="5" name="Picture 4" descr="CVOEO logo">
            <a:extLst>
              <a:ext uri="{FF2B5EF4-FFF2-40B4-BE49-F238E27FC236}">
                <a16:creationId xmlns:a16="http://schemas.microsoft.com/office/drawing/2014/main" id="{890289E3-B7F6-7FC8-8BA9-40F48489E26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361213" y="5381463"/>
            <a:ext cx="3469574" cy="1000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053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One Colum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4577BB"/>
                </a:solidFill>
              </a:defRPr>
            </a:lvl1pPr>
          </a:lstStyle>
          <a:p>
            <a:r>
              <a:rPr lang="en-US" dirty="0"/>
              <a:t>Click to edit title copy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idx="1" hasCustomPrompt="1"/>
          </p:nvPr>
        </p:nvSpPr>
        <p:spPr>
          <a:xfrm>
            <a:off x="573024" y="229196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text.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308C14D-C883-42BE-81B8-8F03D7710E9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964614" y="182450"/>
            <a:ext cx="1972281" cy="568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580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lumn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copy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idx="1" hasCustomPrompt="1"/>
          </p:nvPr>
        </p:nvSpPr>
        <p:spPr>
          <a:xfrm>
            <a:off x="573024" y="2291969"/>
            <a:ext cx="505405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baseline="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text.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idx="10" hasCustomPrompt="1"/>
          </p:nvPr>
        </p:nvSpPr>
        <p:spPr>
          <a:xfrm>
            <a:off x="6034571" y="2291969"/>
            <a:ext cx="505405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text.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98C53D2-7A03-4B52-BE7B-059E74C93C5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964614" y="182450"/>
            <a:ext cx="1972281" cy="568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454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One Column, and Graphic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copy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573024" y="2298081"/>
            <a:ext cx="3626443" cy="3656989"/>
          </a:xfrm>
        </p:spPr>
        <p:txBody>
          <a:bodyPr/>
          <a:lstStyle>
            <a:lvl1pPr marL="0" indent="0">
              <a:buFont typeface="Arial" charset="0"/>
              <a:buNone/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text.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1"/>
          </p:nvPr>
        </p:nvSpPr>
        <p:spPr>
          <a:xfrm>
            <a:off x="4436533" y="2298081"/>
            <a:ext cx="6652155" cy="35750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87F62FB-A4FB-4D49-90D6-AEDA5710A75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964614" y="182450"/>
            <a:ext cx="1972281" cy="568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030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3024" y="83146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 copy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024" y="229196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text.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5202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38" r:id="rId2"/>
    <p:sldLayoutId id="2147483649" r:id="rId3"/>
    <p:sldLayoutId id="2147483739" r:id="rId4"/>
    <p:sldLayoutId id="2147483693" r:id="rId5"/>
    <p:sldLayoutId id="2147483726" r:id="rId6"/>
    <p:sldLayoutId id="2147483651" r:id="rId7"/>
    <p:sldLayoutId id="2147483652" r:id="rId8"/>
    <p:sldLayoutId id="2147483653" r:id="rId9"/>
    <p:sldLayoutId id="2147483735" r:id="rId10"/>
    <p:sldLayoutId id="2147483736" r:id="rId11"/>
    <p:sldLayoutId id="2147483737" r:id="rId12"/>
    <p:sldLayoutId id="2147483682" r:id="rId13"/>
    <p:sldLayoutId id="2147483683" r:id="rId14"/>
    <p:sldLayoutId id="2147483729" r:id="rId15"/>
    <p:sldLayoutId id="2147483730" r:id="rId16"/>
    <p:sldLayoutId id="2147483727" r:id="rId17"/>
    <p:sldLayoutId id="2147483728" r:id="rId18"/>
    <p:sldLayoutId id="2147483685" r:id="rId19"/>
    <p:sldLayoutId id="2147483684" r:id="rId20"/>
    <p:sldLayoutId id="2147483686" r:id="rId21"/>
    <p:sldLayoutId id="2147483687" r:id="rId22"/>
    <p:sldLayoutId id="2147483688" r:id="rId23"/>
    <p:sldLayoutId id="2147483733" r:id="rId24"/>
    <p:sldLayoutId id="2147483734" r:id="rId2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b="1" i="0" kern="1200" baseline="0">
          <a:solidFill>
            <a:srgbClr val="4577BB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400"/>
        </a:spcAft>
        <a:buFont typeface="Arial"/>
        <a:buNone/>
        <a:defRPr sz="1800" kern="1200" baseline="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spcAft>
          <a:spcPts val="400"/>
        </a:spcAft>
        <a:buFont typeface="Arial"/>
        <a:buChar char="•"/>
        <a:defRPr sz="1600" kern="1200" baseline="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spcAft>
          <a:spcPts val="400"/>
        </a:spcAft>
        <a:buFont typeface="Arial"/>
        <a:buChar char="•"/>
        <a:defRPr sz="1500" kern="1200" baseline="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spcAft>
          <a:spcPts val="400"/>
        </a:spcAft>
        <a:buFont typeface="Arial"/>
        <a:buChar char="•"/>
        <a:defRPr sz="1400" kern="1200" baseline="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spcAft>
          <a:spcPts val="400"/>
        </a:spcAft>
        <a:buFont typeface="Arial"/>
        <a:buChar char="•"/>
        <a:defRPr sz="1200" kern="1200" baseline="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5975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VM_Presentation-2017" id="{37A02E2A-0C3F-EC45-990E-432985107C0F}" vid="{907C6567-5675-5D49-B4FD-7FE1C701A6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Addie Chris</dc:creator>
  <cp:lastModifiedBy>Addie Chris</cp:lastModifiedBy>
  <cp:revision>6</cp:revision>
  <dcterms:created xsi:type="dcterms:W3CDTF">2023-01-04T19:56:02Z</dcterms:created>
  <dcterms:modified xsi:type="dcterms:W3CDTF">2024-03-01T18:00:59Z</dcterms:modified>
</cp:coreProperties>
</file>